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16" r:id="rId2"/>
    <p:sldId id="277" r:id="rId3"/>
    <p:sldId id="278" r:id="rId4"/>
    <p:sldId id="327" r:id="rId5"/>
    <p:sldId id="328" r:id="rId6"/>
    <p:sldId id="260" r:id="rId7"/>
    <p:sldId id="279" r:id="rId8"/>
    <p:sldId id="317" r:id="rId9"/>
    <p:sldId id="336" r:id="rId10"/>
    <p:sldId id="302" r:id="rId11"/>
    <p:sldId id="294" r:id="rId12"/>
    <p:sldId id="303" r:id="rId13"/>
    <p:sldId id="288" r:id="rId14"/>
    <p:sldId id="289" r:id="rId15"/>
    <p:sldId id="261" r:id="rId16"/>
    <p:sldId id="337" r:id="rId17"/>
    <p:sldId id="262" r:id="rId18"/>
    <p:sldId id="263" r:id="rId19"/>
    <p:sldId id="306" r:id="rId20"/>
    <p:sldId id="264" r:id="rId21"/>
    <p:sldId id="338" r:id="rId22"/>
    <p:sldId id="314" r:id="rId23"/>
    <p:sldId id="330" r:id="rId24"/>
    <p:sldId id="331" r:id="rId25"/>
    <p:sldId id="326" r:id="rId26"/>
    <p:sldId id="339" r:id="rId27"/>
    <p:sldId id="324" r:id="rId28"/>
    <p:sldId id="340" r:id="rId29"/>
    <p:sldId id="318" r:id="rId30"/>
    <p:sldId id="334" r:id="rId31"/>
    <p:sldId id="335" r:id="rId32"/>
    <p:sldId id="319" r:id="rId33"/>
    <p:sldId id="320" r:id="rId34"/>
    <p:sldId id="341" r:id="rId35"/>
    <p:sldId id="323" r:id="rId36"/>
    <p:sldId id="342" r:id="rId37"/>
    <p:sldId id="307" r:id="rId38"/>
    <p:sldId id="308" r:id="rId39"/>
    <p:sldId id="266" r:id="rId40"/>
    <p:sldId id="343" r:id="rId41"/>
    <p:sldId id="267" r:id="rId42"/>
    <p:sldId id="344" r:id="rId43"/>
    <p:sldId id="347" r:id="rId44"/>
    <p:sldId id="325" r:id="rId45"/>
    <p:sldId id="329" r:id="rId46"/>
    <p:sldId id="345" r:id="rId47"/>
    <p:sldId id="27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9" d="100"/>
          <a:sy n="89" d="100"/>
        </p:scale>
        <p:origin x="-846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26825-71DE-42F0-BCD6-33DB19FE7FDC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B0C3E-00DE-4A06-8E33-F4CA41E46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B0C3E-00DE-4A06-8E33-F4CA41E463B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466A-CD8B-4DFF-A71C-2B330E34A636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61EE-317C-4ACE-BBC9-9188C1CC5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466A-CD8B-4DFF-A71C-2B330E34A636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61EE-317C-4ACE-BBC9-9188C1CC5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466A-CD8B-4DFF-A71C-2B330E34A636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61EE-317C-4ACE-BBC9-9188C1CC5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466A-CD8B-4DFF-A71C-2B330E34A636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61EE-317C-4ACE-BBC9-9188C1CC5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466A-CD8B-4DFF-A71C-2B330E34A636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61EE-317C-4ACE-BBC9-9188C1CC5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466A-CD8B-4DFF-A71C-2B330E34A636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61EE-317C-4ACE-BBC9-9188C1CC5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466A-CD8B-4DFF-A71C-2B330E34A636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61EE-317C-4ACE-BBC9-9188C1CC5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466A-CD8B-4DFF-A71C-2B330E34A636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61EE-317C-4ACE-BBC9-9188C1CC5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466A-CD8B-4DFF-A71C-2B330E34A636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61EE-317C-4ACE-BBC9-9188C1CC5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466A-CD8B-4DFF-A71C-2B330E34A636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61EE-317C-4ACE-BBC9-9188C1CC5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466A-CD8B-4DFF-A71C-2B330E34A636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61EE-317C-4ACE-BBC9-9188C1CC5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2466A-CD8B-4DFF-A71C-2B330E34A636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861EE-317C-4ACE-BBC9-9188C1CC5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T&#7871;t%20&#417;i%20la%20t&#7871;t%20chuan.mp3" TargetMode="Externa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ownloads\123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x&#250;c%20x&#7855;c%20x&#250;c%20xe.mp3" TargetMode="Externa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T&#7871;t%20c&#7911;a%20tr&#7867;%20em%20ngh&#232;o%20(online-video-cutter.com).mp4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H&#7907;p%20Ca%20-%20Ch&#250;%20B&#7897;%20&#272;&#7897;i%20&#272;i%20Xa.mp3" TargetMode="Externa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NgayTetQueEm-PhuongMyChi-3791865.mp3" TargetMode="Externa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V.A%20&#8211;%20Ng&#224;y%20Xu&#226;n%20Long%20Ph&#7909;ng%20Sum%20V&#7847;y.mp3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V.A%20&#8211;%20Ng&#224;y%20Xu&#226;n%20Long%20Ph&#7909;ng%20Sum%20V&#7847;y.mp3" TargetMode="External"/><Relationship Id="rId6" Type="http://schemas.openxmlformats.org/officeDocument/2006/relationships/image" Target="../media/image46.gif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4274" name="Picture 2" descr="C:\Users\Cong nghe A-Z\Desktop\GIÁO ÁN THI VÒNG 2 PHƯƠNG\hình ảnh\hinh-nen-dep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2362200"/>
            <a:ext cx="90678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Chủ đề: </a:t>
            </a:r>
            <a:r>
              <a:rPr lang="en-US" sz="3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Thế </a:t>
            </a:r>
            <a:r>
              <a:rPr lang="en-US" sz="3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giới</a:t>
            </a:r>
            <a:r>
              <a:rPr lang="en-US" sz="3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thực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vật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Tết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Nguyên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Đán</a:t>
            </a:r>
            <a:endParaRPr lang="vi-VN" sz="3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3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Chủ đề nhánh:</a:t>
            </a:r>
            <a:r>
              <a:rPr lang="en-US" sz="3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Ngày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tết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quê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3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Lĩnh vực: Phát triển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tình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xã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hội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kĩ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năng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sống</a:t>
            </a:r>
            <a:endParaRPr lang="en-US" sz="3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Tên </a:t>
            </a:r>
            <a:r>
              <a:rPr lang="en-US" sz="3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Tết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đang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vào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nhà</a:t>
            </a:r>
            <a:endParaRPr lang="en-US" sz="3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sz="3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3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Đối tượng: Mẫu giáo 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 </a:t>
            </a:r>
            <a:r>
              <a:rPr lang="vi-VN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</a:t>
            </a:r>
            <a:r>
              <a:rPr lang="en-US" sz="3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ổi</a:t>
            </a:r>
            <a:endParaRPr lang="vi-VN" sz="3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3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Người Thực hiện: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Hà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3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Năm</a:t>
            </a:r>
            <a:endParaRPr lang="vi-VN" sz="3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3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Đơn vị: Trường mầm non Chiềng Mung</a:t>
            </a: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 ÁN DỰ THI GIÁO VIÊN DẠY GIỎI</a:t>
            </a:r>
          </a:p>
          <a:p>
            <a:pPr algn="ctr" eaLnBrk="0" hangingPunct="0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BẬC HỌC MẦM NON HUYỆN MAI SƠN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2018 - 2019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114800" y="19050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(2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86799" cy="647700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(1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8762999" cy="64008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 mung 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457200"/>
            <a:ext cx="8229600" cy="64008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oi ban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04800"/>
            <a:ext cx="8686800" cy="6324599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et  dang vao nh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4-hinh-nen-powerpoint-tuyet-dep-danh-cho-cac-be-mam-non-1487092768-1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00400" y="2514600"/>
            <a:ext cx="302037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Tết ơi la tết chu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95800" y="3429000"/>
            <a:ext cx="685800" cy="685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y dao nu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304800"/>
            <a:ext cx="8763000" cy="64008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31211hoa-mai-trang-dep-lung-li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83920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et d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"/>
            <a:ext cx="8686799" cy="65532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24-hinh-nen-powerpoint-tuyet-dep-danh-cho-cac-be-mam-non-1487092767-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Content Placeholder 5" descr="chuc tet b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143000"/>
            <a:ext cx="8534400" cy="571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152400"/>
            <a:ext cx="705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12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33400" y="5562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64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shot_20190207-070911_YouTu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19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nh vuo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77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401_cho-con-lam-viec-nha-ngay-tet-tet-co-truyen-se-y-nghia-hon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763000" cy="655320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mg201802111643039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km15198874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ât troi nho ho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228600"/>
            <a:ext cx="8610600" cy="6400800"/>
          </a:xfrm>
        </p:spPr>
      </p:pic>
      <p:pic>
        <p:nvPicPr>
          <p:cNvPr id="5" name="xúc xắc xúc x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49530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y-nghia-cua-bao-li-xi-hinh-anh-2-1024x8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8839199" cy="64008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babn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9" name="Rectangle 8"/>
          <p:cNvSpPr/>
          <p:nvPr/>
        </p:nvSpPr>
        <p:spPr>
          <a:xfrm>
            <a:off x="1905000" y="914400"/>
            <a:ext cx="464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>
              <a:buNone/>
            </a:pP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nh chu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32460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nhung-mon-an-dac-trung-ngay-tet-mien-bac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banh-keo-nhap-khau-ngon-hinh-anh-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610600" cy="64008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t-dua-ben-tre-100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trẻ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nghèo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Tết của trẻ em nghèo (online-video-cutter.com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838200"/>
            <a:ext cx="8839200" cy="58674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_exf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799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534400" cy="640080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bo doi don t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oa cu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77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9b_llx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228600"/>
            <a:ext cx="8686800" cy="6477000"/>
          </a:xfrm>
        </p:spPr>
      </p:pic>
      <p:pic>
        <p:nvPicPr>
          <p:cNvPr id="5" name="Hợp Ca - Chú Bộ Đội Đi X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5791200"/>
            <a:ext cx="762000" cy="685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babn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9" name="Rectangle 8"/>
          <p:cNvSpPr/>
          <p:nvPr/>
        </p:nvSpPr>
        <p:spPr>
          <a:xfrm>
            <a:off x="1905000" y="914400"/>
            <a:ext cx="464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ctr">
              <a:buNone/>
            </a:pP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nh-nen-tet-gia-dinh-sum-hop-1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</p:spPr>
      </p:pic>
      <p:sp>
        <p:nvSpPr>
          <p:cNvPr id="6" name="TextBox 5"/>
          <p:cNvSpPr txBox="1"/>
          <p:nvPr/>
        </p:nvSpPr>
        <p:spPr>
          <a:xfrm>
            <a:off x="1600200" y="0"/>
            <a:ext cx="6172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</a:rPr>
              <a:t>Hoạt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động</a:t>
            </a:r>
            <a:r>
              <a:rPr lang="en-US" sz="3500" b="1" dirty="0" smtClean="0">
                <a:solidFill>
                  <a:srgbClr val="002060"/>
                </a:solidFill>
              </a:rPr>
              <a:t> 3: </a:t>
            </a:r>
            <a:r>
              <a:rPr lang="en-US" sz="3500" b="1" dirty="0" err="1" smtClean="0">
                <a:solidFill>
                  <a:srgbClr val="002060"/>
                </a:solidFill>
              </a:rPr>
              <a:t>Bé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vui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đón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</a:rPr>
              <a:t>tết</a:t>
            </a:r>
            <a:endParaRPr lang="en-US" sz="3500" b="1" dirty="0">
              <a:solidFill>
                <a:srgbClr val="002060"/>
              </a:solidFill>
            </a:endParaRPr>
          </a:p>
        </p:txBody>
      </p:sp>
      <p:pic>
        <p:nvPicPr>
          <p:cNvPr id="7" name="NgayTetQueEm-PhuongMyChi-379186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04800" y="5638800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0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V.A – Ngày Xuân Long Phụng Sum Vầy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62000" y="3733800"/>
            <a:ext cx="533400" cy="533400"/>
          </a:xfrm>
          <a:prstGeom prst="rect">
            <a:avLst/>
          </a:prstGeom>
        </p:spPr>
      </p:pic>
      <p:pic>
        <p:nvPicPr>
          <p:cNvPr id="7" name="Picture 6" descr="gd dloan t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8763000" cy="6400800"/>
          </a:xfrm>
          <a:prstGeom prst="rect">
            <a:avLst/>
          </a:prstGeom>
        </p:spPr>
      </p:pic>
      <p:pic>
        <p:nvPicPr>
          <p:cNvPr id="8" name="V.A – Ngày Xuân Long Phụng Sum Vầ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81000" y="56388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972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97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nh-nen-tet-2019-cho-may-tinh-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8839200" cy="64008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nh-nen-tet-gia-dinh-sum-hop-1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990600"/>
            <a:ext cx="8610600" cy="5486400"/>
          </a:xfrm>
        </p:spPr>
      </p:pic>
      <p:pic>
        <p:nvPicPr>
          <p:cNvPr id="5" name="V.A – Ngày Xuân Long Phụng Sum Vầ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8600" y="5638800"/>
            <a:ext cx="1371600" cy="8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152400"/>
            <a:ext cx="5867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3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KHINH KHÍ CẦ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981200" y="4724400"/>
            <a:ext cx="4756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HẸN GẶP LAỊ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1371600"/>
            <a:ext cx="86106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TIẾT HỌC ĐẾN ĐÂY LÀ KẾT THÚC</a:t>
            </a:r>
          </a:p>
          <a:p>
            <a:pPr algn="ctr"/>
            <a:r>
              <a:rPr lang="en-US" sz="3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KÍNH CHÚC SỨC KHỎE CÁC CÔ VÀ CÁC CHÁU</a:t>
            </a:r>
            <a:endParaRPr lang="en-US" sz="3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Picture 3" descr="1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81400"/>
            <a:ext cx="3048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et sieu th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ho hoa t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 di cho t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304800"/>
            <a:ext cx="8686800" cy="63246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o mo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152</Words>
  <Application>Microsoft Office PowerPoint</Application>
  <PresentationFormat>On-screen Show (4:3)</PresentationFormat>
  <Paragraphs>25</Paragraphs>
  <Slides>47</Slides>
  <Notes>1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Tết của trẻ em nghèo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134</cp:revision>
  <dcterms:created xsi:type="dcterms:W3CDTF">2019-02-03T21:49:59Z</dcterms:created>
  <dcterms:modified xsi:type="dcterms:W3CDTF">2019-02-25T01:50:06Z</dcterms:modified>
</cp:coreProperties>
</file>